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usuphkilanga@mafisho.or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0724A2-147C-4907-BF41-436A8D496BCA}"/>
              </a:ext>
            </a:extLst>
          </p:cNvPr>
          <p:cNvSpPr txBox="1"/>
          <p:nvPr/>
        </p:nvSpPr>
        <p:spPr>
          <a:xfrm>
            <a:off x="2057400" y="2960133"/>
            <a:ext cx="1493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GENSTAT</a:t>
            </a:r>
            <a:endParaRPr lang="en-TZ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2362200" y="4961573"/>
            <a:ext cx="14935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By </a:t>
            </a:r>
            <a:r>
              <a:rPr lang="en-US" sz="5400" dirty="0" err="1">
                <a:solidFill>
                  <a:schemeClr val="bg1"/>
                </a:solidFill>
                <a:latin typeface="Arial Black" panose="020B0A04020102020204" pitchFamily="34" charset="0"/>
              </a:rPr>
              <a:t>Yusuph</a:t>
            </a:r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 S. K (Tutor)</a:t>
            </a:r>
          </a:p>
          <a:p>
            <a:pPr algn="ctr"/>
            <a:endParaRPr 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+255656205130, </a:t>
            </a:r>
          </a:p>
          <a:p>
            <a:pPr algn="ctr"/>
            <a:endParaRPr 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MAFISHO SMART TECH</a:t>
            </a:r>
            <a:endParaRPr lang="en-TZ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DFA087-8077-4295-B8D8-E76C14D18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568" y="38100"/>
            <a:ext cx="1962064" cy="18102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FB21F0-4B6B-4E73-9698-8358B3DEE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82" y="-32993"/>
            <a:ext cx="1862418" cy="18172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1866900"/>
            <a:ext cx="163068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Name: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Yusuph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Kilanga</a:t>
            </a:r>
            <a:endParaRPr lang="en-US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Adress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: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P.O.Box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 692, Morogoro, TZ, +255656205130, 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  <a:hlinkClick r:id="rId3"/>
              </a:rPr>
              <a:t>yusuphkilanga@mafisho.org</a:t>
            </a:r>
            <a:endParaRPr lang="en-US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Occupation: Research and Technical Director at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Mafisho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 Smart Tech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Education: BSc. Aquaculture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Other specialization: Research, Data science, ICT, Programming, Website Development, Mobile app development, Artificial Intelligence (AI), Internet of Things (IoT) and Coding.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Projects done: 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Installation of business management system at Safaris Studio and Safaris Partners companies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Conducting research to identify challenges of installed polyclinic management software at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Wena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 Care Polyclinic 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Conduct trainings on research writing and statistics for students at </a:t>
            </a:r>
            <a:r>
              <a:rPr lang="en-US" sz="3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Sokoine</a:t>
            </a: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 University of Agriculture 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Seminar presentation on the use of Smart Technologies and Artificial Intelligence in Agriculture and Business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Website development for different purposes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And many more projects </a:t>
            </a:r>
            <a:endParaRPr lang="en-TZ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990600" y="44347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BIOGRAPHY</a:t>
            </a:r>
            <a:endParaRPr lang="en-TZ" sz="5400" dirty="0">
              <a:latin typeface="Arial Black" panose="020B0A04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9B7147-8B30-478B-863B-AEFFA5C38D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4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1866900"/>
            <a:ext cx="16306800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Statistics, what is it?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Statistics is a branch of mathematics that deals with the collection, analysis, interpretation, presentation, and organization of data.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It provides tools and methods to make informed decisions, draw conclusions, and make predictions based on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Importance of statistics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Data Interpretation: Statistics allows researchers to summarize and interpret large sets of data, making it easier to understand patterns, trends, and relationships within the data.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Inference: It helps researchers draw meaningful inferences or conclusions about a population based on a sample of data. This is essential in scientific research, as it's often impractical to study an entire population.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Decision Making: Businesses and governments use statistics to make informed decisions. For example, market research relies on statistical data to understand consumer preferences and trends.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Hypothesis Testing: Statistics is used to test hypotheses and determine whether the observed differences or associations are statistically significant.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OK: LET US DIVE INTO STATISTICS NOW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9B923C-20D8-4597-8D32-6C1467D601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2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1866900"/>
            <a:ext cx="163068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Types of statistics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Descriptive Statistics: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These methods are used to summarize and describe data.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It draws conclusion on sample rather than the whole population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Common descriptive statistics include measures of central tendency (mean, median, mode), measures of dispersion (variance, standard deviation, range), and graphical representations (histograms, bar charts, pie charts).</a:t>
            </a:r>
          </a:p>
          <a:p>
            <a:pPr lvl="2"/>
            <a:endParaRPr lang="en-US" sz="3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Inferential Statistics: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Inferential statistics are used to make predictions or draw inferences about a population based on a sample.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It draws conclusion on population rather than sample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This includes techniques like hypothesis testing, confidence intervals, and regression analysis.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B0A77A-A361-42C3-A549-5A51E75C0E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2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2048887"/>
            <a:ext cx="163068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Usefulness of statistics</a:t>
            </a:r>
          </a:p>
          <a:p>
            <a:endParaRPr lang="en-US" sz="3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Objective Decision Making: It provides a systematic and objective framework for making decisions and drawing conclusions based on data rather than intuition or personal biases.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Generalizability: It allows researchers to generalize findings from a sample to a larger population, enhancing the external validity of a study.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Data Exploration: Statistics helps researchers explore data, identify outliers, and detect unexpected patterns or trends that may lead to further investigation.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Comparisons: It facilitates the comparison of different groups, treatments, or conditions in research, helping to determine the effectiveness of interventions or the presence of significant differences.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Prediction: Statistical models can be used to make predictions and forecast future trends, which is valuable in various fields, including economics, social sciences, and healthcare.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DEDFDC-B1E2-47F6-9B47-D33A974F9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62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2048887"/>
            <a:ext cx="163068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SAMPLE AND POPULATION IN RESEARCH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In research, sample and population are fundamental concepts related to data collection, data analysis, and generalization. </a:t>
            </a:r>
          </a:p>
          <a:p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Refers to the entire group of individuals or items that are the subject of the study. It includes all possible members who share a common characteristic or set of characteristics.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Usefulness: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Representativeness: Understanding the population is essential because it helps researchers define the scope of their study and identify the group they want to draw conclusions about. A well-defined population ensures that research findings can be applied or generalized to a larger group.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EC95FD-482D-468B-AD6B-8EA63E5172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1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2048887"/>
            <a:ext cx="16306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Population</a:t>
            </a:r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Usefulness: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Context: Knowing the population context allows researchers to make informed decisions about data collection methods, sampling techniques, and statistical analyses.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Research Objectives: The population serves as a reference point for defining research objectives and questions. Researchers typically seek to draw conclusions or make inferences about the population.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Example of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Population: All registered students at </a:t>
            </a:r>
            <a:r>
              <a:rPr lang="en-US" sz="32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Sokoine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University of Agriculture.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In this example, the population consists of every individual who is registered in the </a:t>
            </a:r>
            <a:r>
              <a:rPr lang="en-US" sz="32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Sokoine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University of Agriculture.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This population is quite large and diverse, encompassing thousands of people from various backgrounds and demographics.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6A7B33-C7AC-4380-9C31-DBD2FD4847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0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2048887"/>
            <a:ext cx="163068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Sample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Refers to the subset of the population chosen for the actual data collection in a research study.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It is a smaller, manageable group that represents the larger population</a:t>
            </a:r>
          </a:p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Usefulness: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Feasibility: In many cases, it is impractical or too costly to study an entire population. Sampling makes research more feasible by allowing researchers to work with a manageable subset.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Generalization: A well-designed sample should be representative of the population, allowing researchers to generalize the findings from the sample to the entire population. This is the basis for making broader conclusions.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Statistical Analysis: Sampling enables researchers to perform various statistical analyses and hypothesis testing. These analyses help draw valid conclusions about the population based on the sample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Time and Cost Efficiency: Collecting data from a sample is often more time-efficient and cost-effective than collecting data from an entire population.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488970-91E9-4A73-A6F3-4F7C9BA19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62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990600" y="2048887"/>
            <a:ext cx="16306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Example of sample</a:t>
            </a:r>
          </a:p>
          <a:p>
            <a:endParaRPr lang="en-US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A randomly selected group of 1,000 registered students from SUA.</a:t>
            </a:r>
          </a:p>
          <a:p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In this case, the sample is a subset of the larger population of SUA registered students.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Researchers have randomly selected 1,000 individuals who are registered.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This sample represents a smaller, more manageable group that can be studied and surveyed to draw conclusions about students preferences or behaviors in SUA.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 findings from this sample can then be generalized to make inferences about registered students as a whole, but not necessarily to the entire SUA population.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BA317A-E345-42E6-9D3C-0767FB99EF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8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838200" y="1845051"/>
            <a:ext cx="16306800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Methods of getting a sample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Random Sampling: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Every member of the population has an equal chance of being selected.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It ensures representativeness and reduces bias.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Stratified Sampling: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 population is divided into subgroups (strata), and random samples are drawn from each stratum to ensure representation of different characteristics.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Convenience Sampling: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Researchers select participants based on convenience or availability.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It may introduce bias but is often used for practical reasons.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Snowball Sampling: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Used in cases where the population is hard to reach. Initial participants refer additional participants.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Cluster Sampling: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 population is divided into clusters, and a random sample of clusters is selected for data collection.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E147EB-206A-4F29-AC7E-5D089AE1B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4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838200" y="1845051"/>
            <a:ext cx="163068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Variables and their types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In statistics, variables are characteristics or attributes that can take on different values.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Variables are used to collect, analyze, and interpret data.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There are two main types of variables: categorical variables and numerical variables.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These types can further be divided into subtypes. </a:t>
            </a:r>
          </a:p>
          <a:p>
            <a:endParaRPr lang="en-US" sz="3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Categorical Variables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Nominal Variables: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Nominal variables represent categories or groups with no inherent order or ranking.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Examples include gender, ethnicity, marital status, and types of fruits.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Ordinal Variables: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Ordinal variables have categories with a meaningful order or rank, but the intervals between values are not consistent or measurable.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6BA6E7-310B-460F-9864-9BD5C2A47C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88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810271"/>
          </a:xfrm>
          <a:prstGeom prst="rect">
            <a:avLst/>
          </a:prstGeom>
          <a:solidFill>
            <a:srgbClr val="FEFFFE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028700" cy="1810271"/>
          </a:xfrm>
          <a:prstGeom prst="rect">
            <a:avLst/>
          </a:prstGeom>
          <a:solidFill>
            <a:srgbClr val="03989E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560B7-59F9-4824-933D-61F04B08AC4A}"/>
              </a:ext>
            </a:extLst>
          </p:cNvPr>
          <p:cNvSpPr txBox="1"/>
          <p:nvPr/>
        </p:nvSpPr>
        <p:spPr>
          <a:xfrm>
            <a:off x="838200" y="1845051"/>
            <a:ext cx="16306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Categorical variables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Examples of ordinal variables include education levels (e.g., high school, bachelor's, master's), socioeconomic status (e.g., low, middle, high), and customer satisfaction ratings (e.g., poor, fair, good, excellent)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Numerical variables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Continuous Variables: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Continuous variables can take on an infinite number of values within a given range.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They can be measured with great precision.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Examples include height, weight, temperature, and income.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Discrete Variables: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Discrete variables have a finite or countable number of distinct values. They are typically whole numbers. 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Examples include the number of children in a family, the number of cars in a parking lot, and the number of customer complaints in a month.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025E1A-2CD0-4812-B24F-4E6A289CD0ED}"/>
              </a:ext>
            </a:extLst>
          </p:cNvPr>
          <p:cNvSpPr txBox="1"/>
          <p:nvPr/>
        </p:nvSpPr>
        <p:spPr>
          <a:xfrm>
            <a:off x="1011767" y="714970"/>
            <a:ext cx="11866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STATISTICS CONT……………….</a:t>
            </a:r>
            <a:endParaRPr lang="en-TZ" sz="4000" dirty="0">
              <a:latin typeface="Arial Black" panose="020B0A04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4B26C6-3EC7-421A-B711-E29212CA6F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582" y="-17800"/>
            <a:ext cx="1862418" cy="181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41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1445</Words>
  <Application>Microsoft Office PowerPoint</Application>
  <PresentationFormat>Custom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Arial Black</vt:lpstr>
      <vt:lpstr>Arial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Yusuph Kilanga (Private Tutor)</dc:title>
  <dc:creator>SMART FARMING</dc:creator>
  <cp:lastModifiedBy>david lubuli</cp:lastModifiedBy>
  <cp:revision>33</cp:revision>
  <dcterms:created xsi:type="dcterms:W3CDTF">2006-08-16T00:00:00Z</dcterms:created>
  <dcterms:modified xsi:type="dcterms:W3CDTF">2024-11-24T09:12:26Z</dcterms:modified>
  <dc:identifier>DAFu33Cv0y0</dc:identifier>
</cp:coreProperties>
</file>